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624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8C75-162A-4FD6-80A7-B7843931AC1A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04E1-7746-45F3-926F-3B0580C73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886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8C75-162A-4FD6-80A7-B7843931AC1A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04E1-7746-45F3-926F-3B0580C73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621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0A5B8C75-162A-4FD6-80A7-B7843931AC1A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7C5304E1-7746-45F3-926F-3B0580C73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7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8C75-162A-4FD6-80A7-B7843931AC1A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04E1-7746-45F3-926F-3B0580C73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219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5B8C75-162A-4FD6-80A7-B7843931AC1A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5304E1-7746-45F3-926F-3B0580C73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85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8C75-162A-4FD6-80A7-B7843931AC1A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04E1-7746-45F3-926F-3B0580C73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14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8C75-162A-4FD6-80A7-B7843931AC1A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04E1-7746-45F3-926F-3B0580C73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12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8C75-162A-4FD6-80A7-B7843931AC1A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04E1-7746-45F3-926F-3B0580C73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38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8C75-162A-4FD6-80A7-B7843931AC1A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04E1-7746-45F3-926F-3B0580C73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76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8C75-162A-4FD6-80A7-B7843931AC1A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04E1-7746-45F3-926F-3B0580C73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616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8C75-162A-4FD6-80A7-B7843931AC1A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04E1-7746-45F3-926F-3B0580C73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1320">
              <a:srgbClr val="E2DACE"/>
            </a:gs>
            <a:gs pos="52000">
              <a:srgbClr val="E2DACE"/>
            </a:gs>
            <a:gs pos="91000">
              <a:schemeClr val="accent4">
                <a:lumMod val="68000"/>
                <a:lumOff val="32000"/>
              </a:schemeClr>
            </a:gs>
            <a:gs pos="22000">
              <a:schemeClr val="accent4">
                <a:lumMod val="0"/>
                <a:lumOff val="100000"/>
              </a:schemeClr>
            </a:gs>
            <a:gs pos="39000">
              <a:schemeClr val="accent4">
                <a:lumMod val="0"/>
                <a:lumOff val="100000"/>
              </a:schemeClr>
            </a:gs>
            <a:gs pos="98019">
              <a:srgbClr val="DCD2C4"/>
            </a:gs>
            <a:gs pos="97039">
              <a:srgbClr val="D7CCBD"/>
            </a:gs>
            <a:gs pos="61000">
              <a:srgbClr val="CEC1AE"/>
            </a:gs>
            <a:gs pos="99000">
              <a:schemeClr val="accent4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0A5B8C75-162A-4FD6-80A7-B7843931AC1A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7C5304E1-7746-45F3-926F-3B0580C73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1453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n-NO" dirty="0" smtClean="0"/>
              <a:t> Ar lietuvių kalba ir vėl liks tik prasčiokams?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solidFill>
                  <a:sysClr val="windowText" lastClr="000000"/>
                </a:solidFill>
              </a:rPr>
              <a:t>Gabija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Verbickait</a:t>
            </a:r>
            <a:r>
              <a:rPr lang="lt-LT" sz="2400" dirty="0" smtClean="0">
                <a:solidFill>
                  <a:sysClr val="windowText" lastClr="000000"/>
                </a:solidFill>
              </a:rPr>
              <a:t>ė, 1A</a:t>
            </a:r>
          </a:p>
          <a:p>
            <a:r>
              <a:rPr lang="lt-LT" sz="2400" dirty="0" smtClean="0">
                <a:solidFill>
                  <a:sysClr val="windowText" lastClr="000000"/>
                </a:solidFill>
              </a:rPr>
              <a:t>Elektrėnų ,,Versmės“ gimnazija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60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Jie kalbėjo gimtąja kalba</a:t>
            </a:r>
            <a:endParaRPr lang="en-US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1" y="1937440"/>
            <a:ext cx="5209952" cy="3929793"/>
          </a:xfr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250" y="3282802"/>
            <a:ext cx="4782879" cy="3348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4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Ką </a:t>
            </a:r>
            <a:r>
              <a:rPr lang="lt-LT" dirty="0" err="1" smtClean="0"/>
              <a:t>gediminas</a:t>
            </a:r>
            <a:r>
              <a:rPr lang="lt-LT" dirty="0" smtClean="0"/>
              <a:t> rastų savo prospekte</a:t>
            </a:r>
            <a:endParaRPr lang="en-US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0270" y="2073164"/>
            <a:ext cx="4064205" cy="4438112"/>
          </a:xfr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184" y="1873291"/>
            <a:ext cx="2407388" cy="3113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59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145" y="638197"/>
            <a:ext cx="3474698" cy="5301717"/>
          </a:xfrm>
        </p:spPr>
      </p:pic>
      <p:sp>
        <p:nvSpPr>
          <p:cNvPr id="5" name="TextBox 4"/>
          <p:cNvSpPr txBox="1"/>
          <p:nvPr/>
        </p:nvSpPr>
        <p:spPr>
          <a:xfrm>
            <a:off x="5312229" y="2449286"/>
            <a:ext cx="3548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6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Vytautas Bubnys</a:t>
            </a:r>
            <a:endParaRPr lang="en-US" sz="36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Rašyti lietuviškai darosi nepatogu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521" y="2256994"/>
            <a:ext cx="5292750" cy="3390668"/>
          </a:xfrm>
        </p:spPr>
      </p:pic>
      <p:sp>
        <p:nvSpPr>
          <p:cNvPr id="5" name="TextBox 4"/>
          <p:cNvSpPr txBox="1"/>
          <p:nvPr/>
        </p:nvSpPr>
        <p:spPr>
          <a:xfrm>
            <a:off x="6770914" y="3145971"/>
            <a:ext cx="27105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6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Saulius Kondrotas</a:t>
            </a:r>
            <a:endParaRPr lang="en-US" sz="36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85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Ar džiaugiamės angliškai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713" y="1971111"/>
            <a:ext cx="6301796" cy="4206875"/>
          </a:xfrm>
        </p:spPr>
      </p:pic>
      <p:pic>
        <p:nvPicPr>
          <p:cNvPr id="3" name="Paveikslėlis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1317" y="4078058"/>
            <a:ext cx="4297326" cy="2635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57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PATRIOTAI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932" y="1944744"/>
            <a:ext cx="5569481" cy="4177111"/>
          </a:xfrm>
        </p:spPr>
      </p:pic>
      <p:pic>
        <p:nvPicPr>
          <p:cNvPr id="3" name="Paveikslėlis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015" y="4021764"/>
            <a:ext cx="45720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88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tint val="99000"/>
                <a:shade val="96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nded" id="{98DFF888-2449-4D28-977C-6306C017633E}" vid="{C3935CB6-B0E3-44A7-AB37-996D901F73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49</TotalTime>
  <Words>41</Words>
  <Application>Microsoft Office PowerPoint</Application>
  <PresentationFormat>Pasirinktinai</PresentationFormat>
  <Paragraphs>10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7</vt:i4>
      </vt:variant>
    </vt:vector>
  </HeadingPairs>
  <TitlesOfParts>
    <vt:vector size="8" baseType="lpstr">
      <vt:lpstr>Banded</vt:lpstr>
      <vt:lpstr> Ar lietuvių kalba ir vėl liks tik prasčiokams?</vt:lpstr>
      <vt:lpstr>Jie kalbėjo gimtąja kalba</vt:lpstr>
      <vt:lpstr>Ką gediminas rastų savo prospekte</vt:lpstr>
      <vt:lpstr>PowerPoint pristatymas</vt:lpstr>
      <vt:lpstr>Rašyti lietuviškai darosi nepatogu</vt:lpstr>
      <vt:lpstr>Ar džiaugiamės angliškai</vt:lpstr>
      <vt:lpstr>PATRIOTAI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 lietuvių kalba ir vėl liks tik prasčiokams?</dc:title>
  <dc:creator>Home</dc:creator>
  <cp:lastModifiedBy>Lietuvių kalba</cp:lastModifiedBy>
  <cp:revision>4</cp:revision>
  <dcterms:created xsi:type="dcterms:W3CDTF">2016-02-16T17:55:09Z</dcterms:created>
  <dcterms:modified xsi:type="dcterms:W3CDTF">2016-02-18T07:06:38Z</dcterms:modified>
</cp:coreProperties>
</file>