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0" r:id="rId3"/>
    <p:sldId id="265" r:id="rId4"/>
    <p:sldId id="266" r:id="rId5"/>
    <p:sldId id="267" r:id="rId6"/>
    <p:sldId id="264" r:id="rId7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90" y="-13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2697" y="1300786"/>
            <a:ext cx="706060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2697" y="3886201"/>
            <a:ext cx="706060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3E6AF-B1F0-4B1F-9659-F9404EE4467B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15E2-71E8-4060-96F8-7AA74E6D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7148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58" y="4289374"/>
            <a:ext cx="8421101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62605" y="698261"/>
            <a:ext cx="7980807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42" y="5108728"/>
            <a:ext cx="8421117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3E6AF-B1F0-4B1F-9659-F9404EE4467B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15E2-71E8-4060-96F8-7AA74E6D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6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42" y="609600"/>
            <a:ext cx="8421117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42" y="4204821"/>
            <a:ext cx="8421117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3E6AF-B1F0-4B1F-9659-F9404EE4467B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15E2-71E8-4060-96F8-7AA74E6D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1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047" y="609600"/>
            <a:ext cx="7558486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98024" y="3610032"/>
            <a:ext cx="7111243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42" y="4372797"/>
            <a:ext cx="8421117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3E6AF-B1F0-4B1F-9659-F9404EE4467B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15E2-71E8-4060-96F8-7AA74E6D587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13709" y="754166"/>
            <a:ext cx="495300" cy="584776"/>
          </a:xfrm>
          <a:prstGeom prst="rect">
            <a:avLst/>
          </a:prstGeom>
        </p:spPr>
        <p:txBody>
          <a:bodyPr vert="horz" lIns="74295" tIns="37148" rIns="74295" bIns="3714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78016" y="2993578"/>
            <a:ext cx="495300" cy="584776"/>
          </a:xfrm>
          <a:prstGeom prst="rect">
            <a:avLst/>
          </a:prstGeom>
        </p:spPr>
        <p:txBody>
          <a:bodyPr vert="horz" lIns="74295" tIns="37148" rIns="74295" bIns="3714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7136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42" y="2138722"/>
            <a:ext cx="8421117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42" y="4662335"/>
            <a:ext cx="8421117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3E6AF-B1F0-4B1F-9659-F9404EE4467B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15E2-71E8-4060-96F8-7AA74E6D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8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42442" y="609600"/>
            <a:ext cx="8421117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42441" y="2367093"/>
            <a:ext cx="268041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742441" y="2943356"/>
            <a:ext cx="268041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17566" y="2367093"/>
            <a:ext cx="267436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608596" y="2943356"/>
            <a:ext cx="268397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78305" y="2367093"/>
            <a:ext cx="2685254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478305" y="2943356"/>
            <a:ext cx="2685254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3E6AF-B1F0-4B1F-9659-F9404EE4467B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15E2-71E8-4060-96F8-7AA74E6D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14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742442" y="610772"/>
            <a:ext cx="8421117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742442" y="4204820"/>
            <a:ext cx="26783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42442" y="2367093"/>
            <a:ext cx="2678332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742442" y="4781082"/>
            <a:ext cx="2678332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09742" y="4204820"/>
            <a:ext cx="268273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608595" y="2367093"/>
            <a:ext cx="268397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608595" y="4781081"/>
            <a:ext cx="268397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78305" y="4204820"/>
            <a:ext cx="268180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478305" y="2367093"/>
            <a:ext cx="268525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478203" y="4781079"/>
            <a:ext cx="2685356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3E6AF-B1F0-4B1F-9659-F9404EE4467B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15E2-71E8-4060-96F8-7AA74E6D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08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742442" y="2367094"/>
            <a:ext cx="8421117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3E6AF-B1F0-4B1F-9659-F9404EE4467B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15E2-71E8-4060-96F8-7AA74E6D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04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609602"/>
            <a:ext cx="2074577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742442" y="609602"/>
            <a:ext cx="622271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3E6AF-B1F0-4B1F-9659-F9404EE4467B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15E2-71E8-4060-96F8-7AA74E6D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51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742441" y="2367093"/>
            <a:ext cx="8420609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3E6AF-B1F0-4B1F-9659-F9404EE4467B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15E2-71E8-4060-96F8-7AA74E6D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32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41" y="828564"/>
            <a:ext cx="8410799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41" y="3657458"/>
            <a:ext cx="8410799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3E6AF-B1F0-4B1F-9659-F9404EE4467B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15E2-71E8-4060-96F8-7AA74E6D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84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42443" y="618518"/>
            <a:ext cx="8421116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742441" y="2367093"/>
            <a:ext cx="414864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014912" y="2367093"/>
            <a:ext cx="4148138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3E6AF-B1F0-4B1F-9659-F9404EE4467B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15E2-71E8-4060-96F8-7AA74E6D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1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42443" y="618518"/>
            <a:ext cx="8421116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1391" y="2371018"/>
            <a:ext cx="3959698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742442" y="3051013"/>
            <a:ext cx="414864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97094" y="2371018"/>
            <a:ext cx="3966466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014913" y="3051013"/>
            <a:ext cx="4148138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3E6AF-B1F0-4B1F-9659-F9404EE4467B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15E2-71E8-4060-96F8-7AA74E6D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45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3E6AF-B1F0-4B1F-9659-F9404EE4467B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15E2-71E8-4060-96F8-7AA74E6D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89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3E6AF-B1F0-4B1F-9659-F9404EE4467B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15E2-71E8-4060-96F8-7AA74E6D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59572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42" y="609600"/>
            <a:ext cx="3197747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4125926" y="609601"/>
            <a:ext cx="503763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42" y="2632852"/>
            <a:ext cx="319774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3E6AF-B1F0-4B1F-9659-F9404EE4467B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15E2-71E8-4060-96F8-7AA74E6D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2082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42" y="609600"/>
            <a:ext cx="4822162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32653" y="609601"/>
            <a:ext cx="264497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58" y="2632853"/>
            <a:ext cx="4822146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3E6AF-B1F0-4B1F-9659-F9404EE4467B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15E2-71E8-4060-96F8-7AA74E6D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4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906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43" y="618518"/>
            <a:ext cx="8421116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42" y="2367094"/>
            <a:ext cx="8421117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38974" y="588327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C93E6AF-B1F0-4B1F-9659-F9404EE4467B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442" y="5883276"/>
            <a:ext cx="5421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634" y="5883276"/>
            <a:ext cx="620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4DD15E2-71E8-4060-96F8-7AA74E6D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42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8864" y="3429000"/>
            <a:ext cx="7020052" cy="2511483"/>
          </a:xfrm>
        </p:spPr>
        <p:txBody>
          <a:bodyPr>
            <a:normAutofit/>
          </a:bodyPr>
          <a:lstStyle/>
          <a:p>
            <a:r>
              <a:rPr lang="lt-LT" sz="2400" b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lt-LT" sz="2400" b="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Elektrėnų ,,Versmės‘‘ gimnazija,</a:t>
            </a:r>
            <a:br>
              <a:rPr lang="lt-LT" sz="2400" b="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lt-LT" sz="2400" b="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Teklė </a:t>
            </a:r>
            <a:r>
              <a:rPr lang="lt-LT" sz="2400" b="0" dirty="0" err="1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Piliponytė</a:t>
            </a:r>
            <a:r>
              <a:rPr lang="lt-LT" sz="2400" b="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(1a)</a:t>
            </a:r>
            <a:endParaRPr lang="en-US" sz="2400" b="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515" y="980728"/>
            <a:ext cx="7020052" cy="1752600"/>
          </a:xfrm>
        </p:spPr>
        <p:txBody>
          <a:bodyPr>
            <a:normAutofit/>
          </a:bodyPr>
          <a:lstStyle/>
          <a:p>
            <a:r>
              <a:rPr lang="lt-LT" sz="4800" dirty="0" smtClean="0">
                <a:solidFill>
                  <a:schemeClr val="accent1">
                    <a:lumMod val="75000"/>
                  </a:schemeClr>
                </a:solidFill>
              </a:rPr>
              <a:t>        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INTERNETO</a:t>
            </a:r>
            <a:r>
              <a:rPr lang="en-US" sz="4800" dirty="0" smtClean="0"/>
              <a:t> 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KALBA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 descr="compute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tretch>
            <a:fillRect/>
          </a:stretch>
        </p:blipFill>
        <p:spPr>
          <a:xfrm>
            <a:off x="891295" y="2996952"/>
            <a:ext cx="4056504" cy="346605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568" y="548680"/>
            <a:ext cx="8089900" cy="1143000"/>
          </a:xfrm>
        </p:spPr>
        <p:txBody>
          <a:bodyPr>
            <a:normAutofit fontScale="90000"/>
          </a:bodyPr>
          <a:lstStyle/>
          <a:p>
            <a:r>
              <a:rPr lang="lt-LT" b="1" dirty="0" smtClean="0">
                <a:latin typeface="Arial Narrow" panose="020B0606020202030204" pitchFamily="34" charset="0"/>
              </a:rPr>
              <a:t>Taip kalba studentai, draugai, šeimos nariai, pažįstami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33120" y="4600210"/>
            <a:ext cx="3312368" cy="2095073"/>
          </a:xfrm>
        </p:spPr>
      </p:pic>
      <p:sp>
        <p:nvSpPr>
          <p:cNvPr id="3" name="TextBox 2"/>
          <p:cNvSpPr txBox="1"/>
          <p:nvPr/>
        </p:nvSpPr>
        <p:spPr>
          <a:xfrm>
            <a:off x="1136576" y="1628800"/>
            <a:ext cx="73448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/>
              <a:t>Totali </a:t>
            </a:r>
            <a:r>
              <a:rPr lang="lt-LT" sz="3200" dirty="0" err="1"/>
              <a:t>nes</a:t>
            </a:r>
            <a:r>
              <a:rPr lang="lt-LT" sz="3200" dirty="0" err="1">
                <a:solidFill>
                  <a:srgbClr val="FF0000"/>
                </a:solidFill>
              </a:rPr>
              <a:t>a</a:t>
            </a:r>
            <a:r>
              <a:rPr lang="lt-LT" sz="3200" dirty="0" err="1"/>
              <a:t>mon</a:t>
            </a:r>
            <a:r>
              <a:rPr lang="lt-LT" sz="3200" dirty="0" err="1">
                <a:solidFill>
                  <a:srgbClr val="FF0000"/>
                </a:solidFill>
              </a:rPr>
              <a:t>e</a:t>
            </a:r>
            <a:r>
              <a:rPr lang="lt-LT" sz="3200" dirty="0"/>
              <a:t>, </a:t>
            </a:r>
            <a:r>
              <a:rPr lang="lt-LT" sz="3200" dirty="0" err="1">
                <a:solidFill>
                  <a:srgbClr val="FF0000"/>
                </a:solidFill>
              </a:rPr>
              <a:t>L</a:t>
            </a:r>
            <a:r>
              <a:rPr lang="lt-LT" sz="3200" dirty="0" err="1"/>
              <a:t>ietuvi</a:t>
            </a:r>
            <a:r>
              <a:rPr lang="lt-LT" sz="3200" dirty="0" err="1">
                <a:solidFill>
                  <a:srgbClr val="FF0000"/>
                </a:solidFill>
              </a:rPr>
              <a:t>s</a:t>
            </a:r>
            <a:r>
              <a:rPr lang="lt-LT" sz="3200" dirty="0" err="1"/>
              <a:t>kos</a:t>
            </a:r>
            <a:r>
              <a:rPr lang="lt-LT" sz="3200" dirty="0"/>
              <a:t> raid</a:t>
            </a:r>
            <a:r>
              <a:rPr lang="lt-LT" sz="3200" dirty="0">
                <a:solidFill>
                  <a:srgbClr val="FF0000"/>
                </a:solidFill>
              </a:rPr>
              <a:t>e</a:t>
            </a:r>
            <a:r>
              <a:rPr lang="lt-LT" sz="3200" dirty="0"/>
              <a:t>s? Nevartoti '</a:t>
            </a:r>
            <a:r>
              <a:rPr lang="lt-LT" sz="3200" dirty="0" err="1"/>
              <a:t>ą,č,ę,ė,į,š,ų,ū</a:t>
            </a:r>
            <a:r>
              <a:rPr lang="lt-LT" sz="3200" dirty="0"/>
              <a:t>' yra daug </a:t>
            </a:r>
            <a:r>
              <a:rPr lang="lt-LT" sz="3200" dirty="0" err="1"/>
              <a:t>grei</a:t>
            </a:r>
            <a:r>
              <a:rPr lang="lt-LT" sz="3200" dirty="0" err="1">
                <a:solidFill>
                  <a:srgbClr val="FF0000"/>
                </a:solidFill>
              </a:rPr>
              <a:t>c</a:t>
            </a:r>
            <a:r>
              <a:rPr lang="lt-LT" sz="3200" dirty="0" err="1"/>
              <a:t>iau</a:t>
            </a:r>
            <a:r>
              <a:rPr lang="lt-LT" sz="3200" dirty="0"/>
              <a:t>, bei patogiau … Plius, </a:t>
            </a:r>
            <a:r>
              <a:rPr lang="lt-LT" sz="3200" dirty="0">
                <a:solidFill>
                  <a:srgbClr val="FF0000"/>
                </a:solidFill>
              </a:rPr>
              <a:t>nevisi</a:t>
            </a:r>
            <a:r>
              <a:rPr lang="lt-LT" sz="3200" dirty="0"/>
              <a:t> turi </a:t>
            </a:r>
            <a:r>
              <a:rPr lang="lt-LT" sz="3200" dirty="0" err="1"/>
              <a:t>Lietuvi</a:t>
            </a:r>
            <a:r>
              <a:rPr lang="lt-LT" sz="3200" dirty="0" err="1">
                <a:solidFill>
                  <a:srgbClr val="FF0000"/>
                </a:solidFill>
              </a:rPr>
              <a:t>s</a:t>
            </a:r>
            <a:r>
              <a:rPr lang="lt-LT" sz="3200" dirty="0" err="1"/>
              <a:t>kas</a:t>
            </a:r>
            <a:r>
              <a:rPr lang="lt-LT" sz="3200" dirty="0"/>
              <a:t> raides </a:t>
            </a:r>
            <a:r>
              <a:rPr lang="lt-LT" sz="3200" dirty="0" err="1">
                <a:solidFill>
                  <a:srgbClr val="FF0000"/>
                </a:solidFill>
              </a:rPr>
              <a:t>kompe</a:t>
            </a:r>
            <a:r>
              <a:rPr lang="lt-LT" sz="3200" dirty="0"/>
              <a:t>,  ne pas visus ant </a:t>
            </a:r>
            <a:r>
              <a:rPr lang="lt-LT" sz="3200" dirty="0" err="1"/>
              <a:t>klav</a:t>
            </a:r>
            <a:r>
              <a:rPr lang="lt-LT" sz="3200" dirty="0" err="1">
                <a:solidFill>
                  <a:srgbClr val="FF0000"/>
                </a:solidFill>
              </a:rPr>
              <a:t>e</a:t>
            </a:r>
            <a:r>
              <a:rPr lang="lt-LT" sz="3200" dirty="0" err="1"/>
              <a:t>t</a:t>
            </a:r>
            <a:r>
              <a:rPr lang="lt-LT" sz="3200" dirty="0" err="1">
                <a:solidFill>
                  <a:srgbClr val="FF0000"/>
                </a:solidFill>
              </a:rPr>
              <a:t>u</a:t>
            </a:r>
            <a:r>
              <a:rPr lang="lt-LT" sz="3200" dirty="0" err="1"/>
              <a:t>ros</a:t>
            </a:r>
            <a:r>
              <a:rPr lang="lt-LT" sz="3200" dirty="0"/>
              <a:t> </a:t>
            </a:r>
            <a:r>
              <a:rPr lang="lt-LT" sz="3200" dirty="0" err="1"/>
              <a:t>u</a:t>
            </a:r>
            <a:r>
              <a:rPr lang="lt-LT" sz="3200" dirty="0" err="1">
                <a:solidFill>
                  <a:srgbClr val="FF0000"/>
                </a:solidFill>
              </a:rPr>
              <a:t>z</a:t>
            </a:r>
            <a:r>
              <a:rPr lang="lt-LT" sz="3200" dirty="0" err="1"/>
              <a:t>ra</a:t>
            </a:r>
            <a:r>
              <a:rPr lang="lt-LT" sz="3200" dirty="0" err="1">
                <a:solidFill>
                  <a:srgbClr val="FF0000"/>
                </a:solidFill>
              </a:rPr>
              <a:t>s</a:t>
            </a:r>
            <a:r>
              <a:rPr lang="lt-LT" sz="3200" dirty="0" err="1"/>
              <a:t>yta</a:t>
            </a:r>
            <a:r>
              <a:rPr lang="lt-LT" sz="3200" dirty="0"/>
              <a:t>, tiesiog mintinai </a:t>
            </a:r>
            <a:r>
              <a:rPr lang="lt-LT" sz="3200" dirty="0" err="1"/>
              <a:t>ne</a:t>
            </a:r>
            <a:r>
              <a:rPr lang="lt-LT" sz="3200" dirty="0" err="1">
                <a:solidFill>
                  <a:srgbClr val="FF0000"/>
                </a:solidFill>
              </a:rPr>
              <a:t>z</a:t>
            </a:r>
            <a:r>
              <a:rPr lang="lt-LT" sz="3200" dirty="0" err="1"/>
              <a:t>ino</a:t>
            </a:r>
            <a:r>
              <a:rPr lang="lt-LT" sz="3200" dirty="0"/>
              <a:t> ir tingi </a:t>
            </a:r>
            <a:r>
              <a:rPr lang="lt-LT" sz="3200" dirty="0" smtClean="0"/>
              <a:t>jas </a:t>
            </a:r>
            <a:r>
              <a:rPr lang="lt-LT" sz="3200" dirty="0" err="1" smtClean="0"/>
              <a:t>ra</a:t>
            </a:r>
            <a:r>
              <a:rPr lang="lt-LT" sz="3200" dirty="0" err="1" smtClean="0">
                <a:solidFill>
                  <a:srgbClr val="FF0000"/>
                </a:solidFill>
              </a:rPr>
              <a:t>s</a:t>
            </a:r>
            <a:r>
              <a:rPr lang="lt-LT" sz="3200" dirty="0" err="1" smtClean="0"/>
              <a:t>yti</a:t>
            </a:r>
            <a:r>
              <a:rPr lang="lt-LT" sz="3200" dirty="0" smtClean="0"/>
              <a:t>. 80</a:t>
            </a:r>
            <a:r>
              <a:rPr lang="lt-LT" sz="3200" dirty="0"/>
              <a:t>% ar kiek ten </a:t>
            </a:r>
            <a:r>
              <a:rPr lang="lt-LT" sz="3200" dirty="0" err="1"/>
              <a:t>ra</a:t>
            </a:r>
            <a:r>
              <a:rPr lang="lt-LT" sz="3200" dirty="0" err="1">
                <a:solidFill>
                  <a:srgbClr val="FF0000"/>
                </a:solidFill>
              </a:rPr>
              <a:t>s</a:t>
            </a:r>
            <a:r>
              <a:rPr lang="lt-LT" sz="3200" dirty="0" err="1"/>
              <a:t>o</a:t>
            </a:r>
            <a:r>
              <a:rPr lang="lt-LT" sz="3200" dirty="0"/>
              <a:t> be </a:t>
            </a:r>
            <a:r>
              <a:rPr lang="lt-LT" sz="3200" dirty="0" err="1">
                <a:solidFill>
                  <a:srgbClr val="FF0000"/>
                </a:solidFill>
              </a:rPr>
              <a:t>L</a:t>
            </a:r>
            <a:r>
              <a:rPr lang="lt-LT" sz="3200" dirty="0" err="1"/>
              <a:t>ietuvi</a:t>
            </a:r>
            <a:r>
              <a:rPr lang="lt-LT" sz="3200" dirty="0" err="1">
                <a:solidFill>
                  <a:srgbClr val="FF0000"/>
                </a:solidFill>
              </a:rPr>
              <a:t>s</a:t>
            </a:r>
            <a:r>
              <a:rPr lang="lt-LT" sz="3200" dirty="0" err="1"/>
              <a:t>k</a:t>
            </a:r>
            <a:r>
              <a:rPr lang="lt-LT" sz="3200" dirty="0" err="1">
                <a:solidFill>
                  <a:srgbClr val="FF0000"/>
                </a:solidFill>
              </a:rPr>
              <a:t>u</a:t>
            </a:r>
            <a:r>
              <a:rPr lang="lt-LT" sz="3200" dirty="0"/>
              <a:t> </a:t>
            </a:r>
            <a:r>
              <a:rPr lang="lt-LT" sz="3200" dirty="0" err="1"/>
              <a:t>raid</a:t>
            </a:r>
            <a:r>
              <a:rPr lang="lt-LT" sz="3200" dirty="0" err="1">
                <a:solidFill>
                  <a:srgbClr val="FF0000"/>
                </a:solidFill>
              </a:rPr>
              <a:t>z</a:t>
            </a:r>
            <a:r>
              <a:rPr lang="lt-LT" sz="3200" dirty="0" err="1"/>
              <a:t>i</a:t>
            </a:r>
            <a:r>
              <a:rPr lang="lt-LT" sz="3200" dirty="0" err="1">
                <a:solidFill>
                  <a:srgbClr val="FF0000"/>
                </a:solidFill>
              </a:rPr>
              <a:t>u</a:t>
            </a:r>
            <a:r>
              <a:rPr lang="lt-LT" sz="3200" dirty="0"/>
              <a:t> ir laimingi, ar tai blogai?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latin typeface="Arial Narrow" panose="020B0606020202030204" pitchFamily="34" charset="0"/>
              </a:rPr>
              <a:t>BERAŠČIAI INTERNAUTAI </a:t>
            </a:r>
            <a:endParaRPr lang="lt-LT" dirty="0">
              <a:latin typeface="Arial Narrow" panose="020B0606020202030204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t-LT" sz="3200" dirty="0" smtClean="0"/>
              <a:t>  </a:t>
            </a:r>
            <a:r>
              <a:rPr lang="lt-LT" sz="3200" dirty="0"/>
              <a:t>ęMeSkUtEaę, , bikinio &amp; panely, SwAoGiNaNtI, ęAkwiliuxXę, ˙‡`•ĻęagnuteęĻ•`‡, </a:t>
            </a:r>
            <a:r>
              <a:rPr lang="lt-LT" sz="3200" dirty="0" smtClean="0"/>
              <a:t>.™</a:t>
            </a:r>
            <a:r>
              <a:rPr lang="lt-LT" sz="3200" dirty="0"/>
              <a:t>Ka®olis</a:t>
            </a:r>
            <a:r>
              <a:rPr lang="lt-LT" sz="3200" dirty="0" smtClean="0"/>
              <a:t>™</a:t>
            </a:r>
            <a:r>
              <a:rPr lang="lt-LT" sz="3200" dirty="0"/>
              <a:t>.</a:t>
            </a:r>
            <a:endParaRPr lang="lt-LT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744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latin typeface="Arial Narrow" panose="020B0606020202030204" pitchFamily="34" charset="0"/>
              </a:rPr>
              <a:t>Rašymo laisvė</a:t>
            </a:r>
            <a:endParaRPr lang="lt-LT" dirty="0">
              <a:latin typeface="Arial Narrow" panose="020B0606020202030204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dirty="0" smtClean="0"/>
              <a:t>	</a:t>
            </a:r>
            <a:r>
              <a:rPr lang="lt-LT" sz="2800" dirty="0" smtClean="0"/>
              <a:t>sms </a:t>
            </a:r>
            <a:r>
              <a:rPr lang="lt-LT" sz="2800" dirty="0"/>
              <a:t>ra</a:t>
            </a:r>
            <a:r>
              <a:rPr lang="lt-LT" sz="2800" dirty="0">
                <a:solidFill>
                  <a:srgbClr val="FF0000"/>
                </a:solidFill>
              </a:rPr>
              <a:t>s</a:t>
            </a:r>
            <a:r>
              <a:rPr lang="lt-LT" sz="2800" dirty="0"/>
              <a:t>ant </a:t>
            </a:r>
            <a:r>
              <a:rPr lang="lt-LT" sz="2800" dirty="0" smtClean="0"/>
              <a:t>tarkim </a:t>
            </a:r>
            <a:r>
              <a:rPr lang="lt-LT" sz="2800" dirty="0" smtClean="0">
                <a:solidFill>
                  <a:srgbClr val="FF0000"/>
                </a:solidFill>
              </a:rPr>
              <a:t>z</a:t>
            </a:r>
            <a:r>
              <a:rPr lang="lt-LT" sz="2800" dirty="0" smtClean="0"/>
              <a:t>od</a:t>
            </a:r>
            <a:r>
              <a:rPr lang="lt-LT" sz="2800" dirty="0" smtClean="0">
                <a:solidFill>
                  <a:srgbClr val="FF0000"/>
                </a:solidFill>
              </a:rPr>
              <a:t>i</a:t>
            </a:r>
            <a:r>
              <a:rPr lang="lt-LT" sz="2800" dirty="0" smtClean="0"/>
              <a:t> </a:t>
            </a:r>
            <a:r>
              <a:rPr lang="lt-LT" sz="2800" dirty="0"/>
              <a:t>'tu', daug </a:t>
            </a:r>
            <a:r>
              <a:rPr lang="lt-LT" sz="2800" dirty="0" smtClean="0"/>
              <a:t>grei</a:t>
            </a:r>
            <a:r>
              <a:rPr lang="lt-LT" sz="2800" dirty="0" smtClean="0">
                <a:solidFill>
                  <a:srgbClr val="FF0000"/>
                </a:solidFill>
              </a:rPr>
              <a:t>c</a:t>
            </a:r>
            <a:r>
              <a:rPr lang="lt-LT" sz="2800" dirty="0" smtClean="0"/>
              <a:t>iau ra</a:t>
            </a:r>
            <a:r>
              <a:rPr lang="lt-LT" sz="2800" dirty="0" smtClean="0">
                <a:solidFill>
                  <a:srgbClr val="FF0000"/>
                </a:solidFill>
              </a:rPr>
              <a:t>s</a:t>
            </a:r>
            <a:r>
              <a:rPr lang="lt-LT" sz="2800" dirty="0" smtClean="0"/>
              <a:t>yti </a:t>
            </a:r>
            <a:r>
              <a:rPr lang="lt-LT" sz="2800" dirty="0"/>
              <a:t>'tju', kame </a:t>
            </a:r>
            <a:r>
              <a:rPr lang="lt-LT" sz="2800" dirty="0" smtClean="0"/>
              <a:t>repl</a:t>
            </a:r>
            <a:r>
              <a:rPr lang="lt-LT" sz="2800" dirty="0" smtClean="0">
                <a:solidFill>
                  <a:srgbClr val="FF0000"/>
                </a:solidFill>
              </a:rPr>
              <a:t>e</a:t>
            </a:r>
            <a:r>
              <a:rPr lang="lt-LT" sz="2800" dirty="0" smtClean="0"/>
              <a:t>s, </a:t>
            </a:r>
            <a:r>
              <a:rPr lang="lt-LT" sz="2800" dirty="0"/>
              <a:t>supranta kam reik, kad tai 'tu'.  Nu, bet tai platus </a:t>
            </a:r>
            <a:r>
              <a:rPr lang="lt-LT" sz="2800" dirty="0" smtClean="0"/>
              <a:t>galimybi</a:t>
            </a:r>
            <a:r>
              <a:rPr lang="lt-LT" sz="2800" dirty="0" smtClean="0">
                <a:solidFill>
                  <a:srgbClr val="FF0000"/>
                </a:solidFill>
              </a:rPr>
              <a:t>u</a:t>
            </a:r>
            <a:r>
              <a:rPr lang="lt-LT" sz="2800" dirty="0" smtClean="0"/>
              <a:t> </a:t>
            </a:r>
            <a:r>
              <a:rPr lang="lt-LT" sz="2800" dirty="0"/>
              <a:t>internetinis pasaulis, </a:t>
            </a:r>
            <a:r>
              <a:rPr lang="lt-LT" sz="2800" dirty="0">
                <a:solidFill>
                  <a:srgbClr val="FF0000"/>
                </a:solidFill>
              </a:rPr>
              <a:t>tegu</a:t>
            </a:r>
            <a:r>
              <a:rPr lang="lt-LT" sz="2800" dirty="0"/>
              <a:t> visi </a:t>
            </a:r>
            <a:r>
              <a:rPr lang="lt-LT" sz="2800" dirty="0" smtClean="0"/>
              <a:t>pasijau</a:t>
            </a:r>
            <a:r>
              <a:rPr lang="lt-LT" sz="2800" dirty="0" smtClean="0">
                <a:solidFill>
                  <a:srgbClr val="FF0000"/>
                </a:solidFill>
              </a:rPr>
              <a:t>c</a:t>
            </a:r>
            <a:r>
              <a:rPr lang="lt-LT" sz="2800" dirty="0" smtClean="0"/>
              <a:t>ia 'laimingi, </a:t>
            </a:r>
            <a:r>
              <a:rPr lang="lt-LT" sz="2800" dirty="0"/>
              <a:t>turintys </a:t>
            </a:r>
            <a:r>
              <a:rPr lang="lt-LT" sz="2800" dirty="0" smtClean="0"/>
              <a:t>laisv</a:t>
            </a:r>
            <a:r>
              <a:rPr lang="lt-LT" sz="2800" dirty="0" smtClean="0">
                <a:solidFill>
                  <a:srgbClr val="FF0000"/>
                </a:solidFill>
              </a:rPr>
              <a:t>e</a:t>
            </a:r>
            <a:r>
              <a:rPr lang="lt-LT" sz="2800" dirty="0" smtClean="0"/>
              <a:t>' </a:t>
            </a:r>
            <a:r>
              <a:rPr lang="lt-LT" sz="2800" dirty="0"/>
              <a:t>bent </a:t>
            </a:r>
            <a:r>
              <a:rPr lang="lt-LT" sz="2800" dirty="0" smtClean="0">
                <a:solidFill>
                  <a:srgbClr val="FF0000"/>
                </a:solidFill>
              </a:rPr>
              <a:t>c</a:t>
            </a:r>
            <a:r>
              <a:rPr lang="lt-LT" sz="2800" dirty="0" smtClean="0"/>
              <a:t>ia.</a:t>
            </a:r>
            <a:endParaRPr lang="lt-LT" sz="2800" dirty="0"/>
          </a:p>
          <a:p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1059912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latin typeface="Arial Narrow" panose="020B0606020202030204" pitchFamily="34" charset="0"/>
              </a:rPr>
              <a:t>Tikra </a:t>
            </a:r>
            <a:r>
              <a:rPr lang="lt-LT" dirty="0" err="1" smtClean="0">
                <a:latin typeface="Arial Narrow" panose="020B0606020202030204" pitchFamily="34" charset="0"/>
              </a:rPr>
              <a:t>Dūra</a:t>
            </a:r>
            <a:r>
              <a:rPr lang="lt-LT" dirty="0" smtClean="0">
                <a:latin typeface="Arial Narrow" panose="020B0606020202030204" pitchFamily="34" charset="0"/>
              </a:rPr>
              <a:t> </a:t>
            </a:r>
            <a:r>
              <a:rPr lang="lt-LT" dirty="0">
                <a:latin typeface="Arial Narrow" panose="020B0606020202030204" pitchFamily="34" charset="0"/>
              </a:rPr>
              <a:t>su ta savo lietuvių kalba</a:t>
            </a:r>
            <a:endParaRPr lang="lt-LT" dirty="0">
              <a:latin typeface="Arial Narrow" panose="020B0606020202030204" pitchFamily="34" charset="0"/>
            </a:endParaRPr>
          </a:p>
        </p:txBody>
      </p:sp>
      <p:pic>
        <p:nvPicPr>
          <p:cNvPr id="4" name="Turinio vietos rezervavimo ženklas 3" descr="https://mokovas.files.wordpress.com/2013/11/mokinys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497931"/>
            <a:ext cx="4572000" cy="3162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6520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c0137835542b8e07364bbcf55f0cb5132dfd8e_article_scal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7838" y="1196752"/>
            <a:ext cx="4046838" cy="40138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04" y="260648"/>
            <a:ext cx="8706172" cy="936104"/>
          </a:xfrm>
        </p:spPr>
        <p:txBody>
          <a:bodyPr>
            <a:normAutofit/>
          </a:bodyPr>
          <a:lstStyle/>
          <a:p>
            <a:r>
              <a:rPr lang="lt-LT" b="1" dirty="0" smtClean="0">
                <a:latin typeface="Arial Narrow" panose="020B0606020202030204" pitchFamily="34" charset="0"/>
              </a:rPr>
              <a:t>Kalbėkime ir skaitykime tėvų kalba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88504" y="1340768"/>
            <a:ext cx="6349135" cy="4337949"/>
          </a:xfrm>
        </p:spPr>
        <p:txBody>
          <a:bodyPr/>
          <a:lstStyle/>
          <a:p>
            <a:pPr fontAlgn="base"/>
            <a:r>
              <a:rPr lang="lt-LT" dirty="0" smtClean="0">
                <a:latin typeface="Arial Narrow" panose="020B0606020202030204" pitchFamily="34" charset="0"/>
              </a:rPr>
              <a:t>Jeigu kalba išliks,</a:t>
            </a:r>
            <a:br>
              <a:rPr lang="lt-LT" dirty="0" smtClean="0">
                <a:latin typeface="Arial Narrow" panose="020B0606020202030204" pitchFamily="34" charset="0"/>
              </a:rPr>
            </a:br>
            <a:r>
              <a:rPr lang="lt-LT" dirty="0" smtClean="0">
                <a:latin typeface="Arial Narrow" panose="020B0606020202030204" pitchFamily="34" charset="0"/>
              </a:rPr>
              <a:t>Gyva išliks Lietuva.</a:t>
            </a:r>
            <a:br>
              <a:rPr lang="lt-LT" dirty="0" smtClean="0">
                <a:latin typeface="Arial Narrow" panose="020B0606020202030204" pitchFamily="34" charset="0"/>
              </a:rPr>
            </a:br>
            <a:r>
              <a:rPr lang="lt-LT" dirty="0" smtClean="0">
                <a:latin typeface="Arial Narrow" panose="020B0606020202030204" pitchFamily="34" charset="0"/>
              </a:rPr>
              <a:t>Kalbai sunykus,</a:t>
            </a:r>
            <a:br>
              <a:rPr lang="lt-LT" dirty="0" smtClean="0">
                <a:latin typeface="Arial Narrow" panose="020B0606020202030204" pitchFamily="34" charset="0"/>
              </a:rPr>
            </a:br>
            <a:r>
              <a:rPr lang="lt-LT" dirty="0" smtClean="0">
                <a:latin typeface="Arial Narrow" panose="020B0606020202030204" pitchFamily="34" charset="0"/>
              </a:rPr>
              <a:t>Nebus Lietuvos,</a:t>
            </a:r>
            <a:br>
              <a:rPr lang="lt-LT" dirty="0" smtClean="0">
                <a:latin typeface="Arial Narrow" panose="020B0606020202030204" pitchFamily="34" charset="0"/>
              </a:rPr>
            </a:br>
            <a:r>
              <a:rPr lang="lt-LT" dirty="0" smtClean="0">
                <a:latin typeface="Arial Narrow" panose="020B0606020202030204" pitchFamily="34" charset="0"/>
              </a:rPr>
              <a:t>Nebus lietuvninkų.</a:t>
            </a:r>
            <a:br>
              <a:rPr lang="lt-LT" dirty="0" smtClean="0">
                <a:latin typeface="Arial Narrow" panose="020B0606020202030204" pitchFamily="34" charset="0"/>
              </a:rPr>
            </a:br>
            <a:r>
              <a:rPr lang="lt-LT" dirty="0" smtClean="0">
                <a:latin typeface="Arial Narrow" panose="020B0606020202030204" pitchFamily="34" charset="0"/>
              </a:rPr>
              <a:t>   - J. Basanavičius</a:t>
            </a:r>
            <a:endParaRPr lang="en-US" dirty="0" smtClean="0">
              <a:latin typeface="Arial Narrow" panose="020B0606020202030204" pitchFamily="34" charset="0"/>
            </a:endParaRPr>
          </a:p>
          <a:p>
            <a:r>
              <a:rPr lang="lt-LT" dirty="0" smtClean="0">
                <a:latin typeface="Arial Narrow" panose="020B0606020202030204" pitchFamily="34" charset="0"/>
              </a:rPr>
              <a:t>Atmink:</a:t>
            </a:r>
            <a:br>
              <a:rPr lang="lt-LT" dirty="0" smtClean="0">
                <a:latin typeface="Arial Narrow" panose="020B0606020202030204" pitchFamily="34" charset="0"/>
              </a:rPr>
            </a:br>
            <a:r>
              <a:rPr lang="lt-LT" dirty="0" smtClean="0">
                <a:latin typeface="Arial Narrow" panose="020B0606020202030204" pitchFamily="34" charset="0"/>
              </a:rPr>
              <a:t>Mirusi kalba – mirusi tauta,</a:t>
            </a:r>
            <a:br>
              <a:rPr lang="lt-LT" dirty="0" smtClean="0">
                <a:latin typeface="Arial Narrow" panose="020B0606020202030204" pitchFamily="34" charset="0"/>
              </a:rPr>
            </a:br>
            <a:r>
              <a:rPr lang="lt-LT" dirty="0" smtClean="0">
                <a:latin typeface="Arial Narrow" panose="020B0606020202030204" pitchFamily="34" charset="0"/>
              </a:rPr>
              <a:t>Paliegusi kalba – paliegusi tauta</a:t>
            </a:r>
            <a:endParaRPr lang="en-US" dirty="0" smtClean="0">
              <a:latin typeface="Arial Narrow" panose="020B0606020202030204" pitchFamily="34" charset="0"/>
            </a:endParaRPr>
          </a:p>
          <a:p>
            <a:pPr>
              <a:buNone/>
            </a:pPr>
            <a:endParaRPr lang="en-US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Droplet_16x9</Template>
  <TotalTime>202</TotalTime>
  <Words>116</Words>
  <Application>Microsoft Office PowerPoint</Application>
  <PresentationFormat>A4 formatas (210x297 mm)</PresentationFormat>
  <Paragraphs>12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6</vt:i4>
      </vt:variant>
    </vt:vector>
  </HeadingPairs>
  <TitlesOfParts>
    <vt:vector size="7" baseType="lpstr">
      <vt:lpstr>Droplet</vt:lpstr>
      <vt:lpstr> Elektrėnų ,,Versmės‘‘ gimnazija, Teklė Piliponytė (1a)</vt:lpstr>
      <vt:lpstr>Taip kalba studentai, draugai, šeimos nariai, pažįstami </vt:lpstr>
      <vt:lpstr>BERAŠČIAI INTERNAUTAI </vt:lpstr>
      <vt:lpstr>Rašymo laisvė</vt:lpstr>
      <vt:lpstr>Tikra Dūra su ta savo lietuvių kalba</vt:lpstr>
      <vt:lpstr>Kalbėkime ir skaitykime tėvų kalba</vt:lpstr>
    </vt:vector>
  </TitlesOfParts>
  <Company>Deftones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Skaidres paruošė: Teklė PIliponytė</dc:title>
  <dc:creator>Laima</dc:creator>
  <cp:lastModifiedBy>Mokytojas</cp:lastModifiedBy>
  <cp:revision>34</cp:revision>
  <dcterms:created xsi:type="dcterms:W3CDTF">2016-02-11T16:37:46Z</dcterms:created>
  <dcterms:modified xsi:type="dcterms:W3CDTF">2016-02-19T08:24:59Z</dcterms:modified>
</cp:coreProperties>
</file>